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73" r:id="rId6"/>
    <p:sldId id="263" r:id="rId7"/>
    <p:sldId id="272" r:id="rId8"/>
    <p:sldId id="271" r:id="rId9"/>
    <p:sldId id="269" r:id="rId10"/>
    <p:sldId id="270" r:id="rId11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111" d="100"/>
          <a:sy n="111" d="100"/>
        </p:scale>
        <p:origin x="128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2023/9/11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06-111&#29983;&#21629;&#25945;&#32946;&#23526;&#26045;&#35336;&#30059;.doc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112&#29983;&#21629;&#25945;&#32946;&#23526;&#26045;&#35336;&#30059;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112&#40367;&#27468;&#22283;&#20013;&#23416;&#29983;&#24962;&#39729;&#33287;&#33258;&#25105;&#20663;&#23475;&#19977;&#32026;&#38928;&#38450;&#24037;&#20316;&#35336;&#30059;.do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9552" y="764704"/>
            <a:ext cx="7844408" cy="1830065"/>
          </a:xfrm>
        </p:spPr>
        <p:txBody>
          <a:bodyPr>
            <a:normAutofit fontScale="90000"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新北市立鶯歌國民中學</a:t>
            </a:r>
            <a:b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112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學年度第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學期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2708920"/>
            <a:ext cx="7088832" cy="2929880"/>
          </a:xfrm>
        </p:spPr>
        <p:txBody>
          <a:bodyPr>
            <a:normAutofit/>
          </a:bodyPr>
          <a:lstStyle/>
          <a:p>
            <a:r>
              <a:rPr lang="zh-TW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生命教育推動小組</a:t>
            </a:r>
            <a:endParaRPr lang="en-US" altLang="zh-TW" sz="48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期初會議</a:t>
            </a:r>
            <a:endParaRPr lang="en-US" altLang="zh-TW" sz="4800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112</a:t>
            </a:r>
            <a:r>
              <a:rPr lang="zh-TW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800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4800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1794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76056" y="188640"/>
            <a:ext cx="3394720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sz="6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會議議程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484784"/>
            <a:ext cx="7416824" cy="45365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zh-TW" sz="36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一、</a:t>
            </a:r>
            <a:r>
              <a:rPr lang="zh-TW" altLang="zh-TW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主席致詞</a:t>
            </a: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zh-TW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、工作報告</a:t>
            </a: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三</a:t>
            </a:r>
            <a:r>
              <a:rPr lang="zh-TW" altLang="zh-TW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、提案討論</a:t>
            </a: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四</a:t>
            </a:r>
            <a:r>
              <a:rPr lang="zh-TW" altLang="zh-TW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、臨時動議</a:t>
            </a:r>
          </a:p>
          <a:p>
            <a:pPr marL="0" indent="0">
              <a:buNone/>
            </a:pP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五</a:t>
            </a:r>
            <a:r>
              <a:rPr lang="zh-TW" altLang="zh-TW" sz="4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、散會</a:t>
            </a:r>
          </a:p>
        </p:txBody>
      </p:sp>
    </p:spTree>
    <p:extLst>
      <p:ext uri="{BB962C8B-B14F-4D97-AF65-F5344CB8AC3E}">
        <p14:creationId xmlns:p14="http://schemas.microsoft.com/office/powerpoint/2010/main" val="821007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20162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zh-TW" sz="88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主席致詞</a:t>
            </a:r>
            <a:endParaRPr lang="zh-TW" altLang="en-US" sz="8800" dirty="0"/>
          </a:p>
        </p:txBody>
      </p:sp>
    </p:spTree>
    <p:extLst>
      <p:ext uri="{BB962C8B-B14F-4D97-AF65-F5344CB8AC3E}">
        <p14:creationId xmlns:p14="http://schemas.microsoft.com/office/powerpoint/2010/main" val="1944709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8960" y="188640"/>
            <a:ext cx="7525427" cy="648072"/>
          </a:xfrm>
        </p:spPr>
        <p:txBody>
          <a:bodyPr>
            <a:noAutofit/>
          </a:bodyPr>
          <a:lstStyle/>
          <a:p>
            <a:r>
              <a:rPr lang="zh-TW" altLang="en-US" sz="7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工作報告　</a:t>
            </a:r>
            <a:endParaRPr lang="en-US" altLang="zh-TW" sz="70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538961" y="2708920"/>
            <a:ext cx="8244916" cy="40324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16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)112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學年度</a:t>
            </a:r>
            <a:r>
              <a:rPr lang="zh-TW" altLang="en-US" sz="2800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生命教育實施計畫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，按照新學年度行事曆期程進行修正與辦理。</a:t>
            </a:r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) 8/21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新生訓練生命教育的宣導：</a:t>
            </a:r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輔導組宣導求助的方法，例如在生活中有煩惱或碰到困難，你可以找誰求助？當你對生活感到空虛、無意義，你可以怎麼做來幫助自己？</a:t>
            </a:r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資料組宣導為自己建置生涯檔案的重要性。</a:t>
            </a:r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marL="360363" indent="-360363" algn="l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marL="360363" indent="-360363" algn="l"/>
            <a:endParaRPr lang="zh-TW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marL="360363" indent="-360363" algn="l"/>
            <a:endParaRPr lang="zh-TW" altLang="zh-TW" sz="32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zh-TW" altLang="zh-TW" sz="32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244010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8960" y="188640"/>
            <a:ext cx="7525427" cy="648072"/>
          </a:xfrm>
        </p:spPr>
        <p:txBody>
          <a:bodyPr>
            <a:noAutofit/>
          </a:bodyPr>
          <a:lstStyle/>
          <a:p>
            <a:r>
              <a:rPr lang="zh-TW" altLang="en-US" sz="70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工作報告　</a:t>
            </a:r>
            <a:endParaRPr lang="en-US" altLang="zh-TW" sz="70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538960" y="1700808"/>
            <a:ext cx="8244916" cy="40324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16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輔導心天堂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(100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期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生命教育主題預計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月出刊，由輔導活動老師帶領全校學生閱讀並參與相關活動。</a:t>
            </a:r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 本學年將各開設一個生命教育小團體和一場相關學生講座。</a:t>
            </a:r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marL="360363" indent="-360363" algn="l"/>
            <a:endParaRPr lang="en-US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marL="360363" indent="-360363" algn="l"/>
            <a:endParaRPr lang="zh-TW" altLang="zh-TW" sz="2800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  <a:p>
            <a:pPr marL="360363" indent="-360363" algn="l"/>
            <a:endParaRPr lang="zh-TW" altLang="zh-TW" sz="32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pPr algn="just"/>
            <a:r>
              <a:rPr lang="zh-TW" altLang="zh-TW" sz="32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　　</a:t>
            </a:r>
          </a:p>
        </p:txBody>
      </p:sp>
    </p:spTree>
    <p:extLst>
      <p:ext uri="{BB962C8B-B14F-4D97-AF65-F5344CB8AC3E}">
        <p14:creationId xmlns:p14="http://schemas.microsoft.com/office/powerpoint/2010/main" val="199176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6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提案討論</a:t>
            </a:r>
            <a:endParaRPr lang="en-US" altLang="zh-TW" sz="66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79755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268760"/>
            <a:ext cx="8301608" cy="4896544"/>
          </a:xfrm>
        </p:spPr>
        <p:txBody>
          <a:bodyPr>
            <a:normAutofit/>
          </a:bodyPr>
          <a:lstStyle/>
          <a:p>
            <a:pPr algn="l"/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案由</a:t>
            </a: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修正</a:t>
            </a:r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本校</a:t>
            </a:r>
            <a:r>
              <a:rPr lang="en-US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112</a:t>
            </a: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學年度生命</a:t>
            </a:r>
            <a:r>
              <a:rPr lang="zh-TW" altLang="en-US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教育實施計畫</a:t>
            </a:r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，提請討論。</a:t>
            </a:r>
            <a:br>
              <a:rPr lang="en-US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     </a:t>
            </a:r>
            <a:b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說明：</a:t>
            </a:r>
            <a:r>
              <a:rPr lang="zh-TW" altLang="en-US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修正年度</a:t>
            </a:r>
            <a: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。</a:t>
            </a:r>
            <a:br>
              <a:rPr lang="en-US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b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決議： </a:t>
            </a:r>
          </a:p>
        </p:txBody>
      </p:sp>
    </p:spTree>
    <p:extLst>
      <p:ext uri="{BB962C8B-B14F-4D97-AF65-F5344CB8AC3E}">
        <p14:creationId xmlns:p14="http://schemas.microsoft.com/office/powerpoint/2010/main" val="1170269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7524" y="908720"/>
            <a:ext cx="8568952" cy="5616624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案由</a:t>
            </a: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修正</a:t>
            </a:r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本校</a:t>
            </a:r>
            <a:r>
              <a:rPr lang="en-US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112</a:t>
            </a: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  <a:hlinkClick r:id="rId2" action="ppaction://hlinkfile"/>
              </a:rPr>
              <a:t>學年度學生自我傷害三級預防工作計畫</a:t>
            </a:r>
            <a: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，提請討論。</a:t>
            </a:r>
            <a:br>
              <a:rPr lang="en-US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     </a:t>
            </a:r>
            <a:br>
              <a:rPr lang="zh-TW" altLang="zh-TW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說明：</a:t>
            </a:r>
            <a:r>
              <a:rPr lang="zh-TW" altLang="en-US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修正年度。</a:t>
            </a:r>
            <a:b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  <a:t>決議： </a:t>
            </a:r>
            <a:br>
              <a:rPr lang="en-US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br>
              <a:rPr lang="en-US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br>
              <a:rPr lang="en-US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br>
              <a:rPr lang="en-US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br>
              <a:rPr lang="en-US" altLang="zh-TW" sz="3600" b="1" dirty="0">
                <a:solidFill>
                  <a:srgbClr val="660033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zh-TW" sz="3600" b="1" dirty="0">
              <a:solidFill>
                <a:srgbClr val="660033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81948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6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臨時動議</a:t>
            </a:r>
            <a:endParaRPr lang="en-US" altLang="zh-TW" sz="66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98224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600" b="1" dirty="0">
                <a:solidFill>
                  <a:schemeClr val="accent2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散會</a:t>
            </a:r>
            <a:endParaRPr lang="en-US" altLang="zh-TW" sz="6600" b="1" dirty="0">
              <a:solidFill>
                <a:schemeClr val="accent2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97487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270</Words>
  <Application>Microsoft Office PowerPoint</Application>
  <PresentationFormat>如螢幕大小 (4:3)</PresentationFormat>
  <Paragraphs>59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5" baseType="lpstr">
      <vt:lpstr>新細明體</vt:lpstr>
      <vt:lpstr>標楷體</vt:lpstr>
      <vt:lpstr>Arial</vt:lpstr>
      <vt:lpstr>Calibri</vt:lpstr>
      <vt:lpstr>Office 佈景主題</vt:lpstr>
      <vt:lpstr>新北市立鶯歌國民中學 112學年度第1學期</vt:lpstr>
      <vt:lpstr>會議議程</vt:lpstr>
      <vt:lpstr>PowerPoint 簡報</vt:lpstr>
      <vt:lpstr>工作報告　</vt:lpstr>
      <vt:lpstr>工作報告　</vt:lpstr>
      <vt:lpstr>提案討論</vt:lpstr>
      <vt:lpstr>案由一：修正本校112學年度生命教育實施計畫，提請討論。       說明：修正年度。  決議： </vt:lpstr>
      <vt:lpstr>案由二：修正本校112學年度學生自我傷害三級預防工作計畫，提請討論。       說明：修正年度。 決議：      </vt:lpstr>
      <vt:lpstr>臨時動議</vt:lpstr>
      <vt:lpstr>散會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林容葵</dc:creator>
  <cp:lastModifiedBy>sir</cp:lastModifiedBy>
  <cp:revision>59</cp:revision>
  <cp:lastPrinted>2021-09-28T00:22:43Z</cp:lastPrinted>
  <dcterms:created xsi:type="dcterms:W3CDTF">2015-09-21T09:10:28Z</dcterms:created>
  <dcterms:modified xsi:type="dcterms:W3CDTF">2023-09-11T06:39:57Z</dcterms:modified>
</cp:coreProperties>
</file>